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3" r:id="rId11"/>
    <p:sldId id="264" r:id="rId12"/>
    <p:sldId id="26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/>
              <a:t>11/11/2019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11/11/2019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t>11/11/2019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hyperlink" Target="http://www.pravo.by/webnpa/text.asp?RN=P00400002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openxmlformats.org/officeDocument/2006/relationships/image" Target="../media/image1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microsoft.com/office/2007/relationships/hdphoto" Target="../media/hdphoto1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377" y="492982"/>
            <a:ext cx="9263270" cy="731520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 « </a:t>
            </a:r>
            <a:r>
              <a:rPr lang="be-BY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Ананіцкі навучальна - педагагічны комплекс </a:t>
            </a:r>
            <a:br>
              <a:rPr lang="be-BY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дзіцячы сад – сярэдняя школа»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478943"/>
            <a:ext cx="9068168" cy="5025223"/>
          </a:xfrm>
        </p:spPr>
        <p:txBody>
          <a:bodyPr>
            <a:normAutofit/>
          </a:bodyPr>
          <a:lstStyle/>
          <a:p>
            <a:pPr algn="ctr"/>
            <a:r>
              <a:rPr lang="ru-RU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Тэма ўрока: Колькасць і размяшчэнне насельніцтва</a:t>
            </a:r>
          </a:p>
          <a:p>
            <a:pPr algn="ctr"/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Геаграфія Беларусі, 9 клас</a:t>
            </a:r>
            <a:endParaRPr lang="ru-RU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Падрыхтавала:</a:t>
            </a:r>
          </a:p>
          <a:p>
            <a:pPr algn="just"/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настаўнік геаграфіі </a:t>
            </a:r>
          </a:p>
          <a:p>
            <a:pPr algn="just"/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Дабрыцкая Алена Мікалаеўна</a:t>
            </a:r>
            <a:r>
              <a:rPr lang="be-BY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e-BY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e-BY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just"/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аг. Сітнікі,2019</a:t>
            </a:r>
            <a:endParaRPr lang="be-BY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reform.by/wp-content/uploads/2019/01/peop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84" y="3577203"/>
            <a:ext cx="3498574" cy="2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43519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22021" y="2482662"/>
            <a:ext cx="1935480" cy="155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20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Прыродны</a:t>
            </a:r>
            <a:endParaRPr lang="ru-RU" sz="1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1810" y="2467090"/>
            <a:ext cx="1844040" cy="155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20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Гістарычны</a:t>
            </a:r>
            <a:endParaRPr lang="ru-RU" sz="1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1599" y="2482662"/>
            <a:ext cx="1752600" cy="1542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20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Сацыяльна - эканамічны</a:t>
            </a:r>
            <a:endParaRPr lang="ru-RU" sz="1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22066" y="2455540"/>
            <a:ext cx="1722120" cy="1542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20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Экалагічны</a:t>
            </a:r>
            <a:endParaRPr lang="ru-RU" sz="1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0779" y="577587"/>
            <a:ext cx="9449628" cy="129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2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Фактары, якія ўплываюць на размяшчэнне насельніцтва</a:t>
            </a:r>
            <a:endParaRPr lang="ru-RU" sz="11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924631" y="1907513"/>
            <a:ext cx="7951" cy="57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636770" y="1893768"/>
            <a:ext cx="7951" cy="57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417899" y="1907513"/>
            <a:ext cx="7951" cy="57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039847" y="1882218"/>
            <a:ext cx="7951" cy="57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s://avatars.mds.yandex.net/get-pdb/199965/c0fcc1b7-f81c-44f3-82d6-43923a5d251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40" y="4403062"/>
            <a:ext cx="2494280" cy="224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bibl.belstu.by/wp-content/uploads/2017/11/Castles_map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234" y="4357977"/>
            <a:ext cx="265938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st3.depositphotos.com/1477006/14777/i/950/depositphotos_147772861-stock-photo-agriculture-in-coll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201" y="4357977"/>
            <a:ext cx="2286000" cy="224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ds04.infourok.ru/uploads/ex/0652/000e5e31-02c50ff3/img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0788" y="4335752"/>
            <a:ext cx="2687320" cy="226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7743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73546"/>
              </p:ext>
            </p:extLst>
          </p:nvPr>
        </p:nvGraphicFramePr>
        <p:xfrm>
          <a:off x="1266886" y="1820853"/>
          <a:ext cx="9038003" cy="416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259">
                  <a:extLst>
                    <a:ext uri="{9D8B030D-6E8A-4147-A177-3AD203B41FA5}">
                      <a16:colId xmlns:a16="http://schemas.microsoft.com/office/drawing/2014/main" val="43248357"/>
                    </a:ext>
                  </a:extLst>
                </a:gridCol>
                <a:gridCol w="2259259">
                  <a:extLst>
                    <a:ext uri="{9D8B030D-6E8A-4147-A177-3AD203B41FA5}">
                      <a16:colId xmlns:a16="http://schemas.microsoft.com/office/drawing/2014/main" val="3459024004"/>
                    </a:ext>
                  </a:extLst>
                </a:gridCol>
                <a:gridCol w="2259259">
                  <a:extLst>
                    <a:ext uri="{9D8B030D-6E8A-4147-A177-3AD203B41FA5}">
                      <a16:colId xmlns:a16="http://schemas.microsoft.com/office/drawing/2014/main" val="1940728646"/>
                    </a:ext>
                  </a:extLst>
                </a:gridCol>
                <a:gridCol w="2260226">
                  <a:extLst>
                    <a:ext uri="{9D8B030D-6E8A-4147-A177-3AD203B41FA5}">
                      <a16:colId xmlns:a16="http://schemas.microsoft.com/office/drawing/2014/main" val="1163025352"/>
                    </a:ext>
                  </a:extLst>
                </a:gridCol>
              </a:tblGrid>
              <a:tr h="1033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Вобласці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Усяго насельніцтва, тыс. чал.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Плошча, 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км кв.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Шчыльнасць насельніцтва, чал. /км кв.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499518"/>
                  </a:ext>
                </a:extLst>
              </a:tr>
              <a:tr h="522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Брэсцкая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1 384, 5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32, 8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753572"/>
                  </a:ext>
                </a:extLst>
              </a:tr>
              <a:tr h="522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Віцебская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1 180, 2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522281"/>
                  </a:ext>
                </a:extLst>
              </a:tr>
              <a:tr h="522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1 415, 7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40, 4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1395"/>
                  </a:ext>
                </a:extLst>
              </a:tr>
              <a:tr h="522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Гродзенская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1 043, 7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25, 1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328145"/>
                  </a:ext>
                </a:extLst>
              </a:tr>
              <a:tr h="522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Магілёўская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1 058, 8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29, 1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467563"/>
                  </a:ext>
                </a:extLst>
              </a:tr>
              <a:tr h="522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1 426, 5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39, 9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31414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flipV="1">
            <a:off x="6528021" y="2707739"/>
            <a:ext cx="15203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be-BY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Шчыльнасць насельніцтва па абласцях, 2018 г.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be-BY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be-BY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9632" y="674015"/>
            <a:ext cx="7386762" cy="74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Шчыльнасць насельніцтва па абласцях, 2018 г.</a:t>
            </a:r>
            <a:endParaRPr 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7891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вал 1"/>
          <p:cNvSpPr/>
          <p:nvPr/>
        </p:nvSpPr>
        <p:spPr>
          <a:xfrm>
            <a:off x="1152939" y="540689"/>
            <a:ext cx="8595360" cy="5557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Дзякую за ўрок!</a:t>
            </a:r>
            <a:endParaRPr lang="ru-RU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6905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www.sb.by/upload/medialibrary/874/8748f249c0b00ee8bcb834339d2f29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34" y="1518701"/>
            <a:ext cx="2717497" cy="42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-25375"/>
            <a:ext cx="8942567" cy="628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endParaRPr lang="ru-RU" sz="280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КАНСТЫТУЦЫЯ</a:t>
            </a:r>
            <a:endParaRPr lang="ru-RU" sz="1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РЭСПУБЛІКІ БЕЛАРУСЬ</a:t>
            </a:r>
            <a:endParaRPr lang="ru-RU" sz="1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(са змяненнямi i дапаўненнямі, прынятымi на рэспубліканскiх рэферэндумах </a:t>
            </a:r>
            <a:endParaRPr lang="ru-RU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лістапада 1996 г. i </a:t>
            </a:r>
            <a:r>
              <a:rPr lang="ru-RU" b="1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17 кастрычніка 2004 г.</a:t>
            </a: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Мы, народ Рэспублікі Беларусь (Беларусі), </a:t>
            </a:r>
            <a:b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зыходзячы з адказнасці за цяперашні стан і будучыню Беларусі, </a:t>
            </a:r>
            <a:b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усведамляючы сябе паўнапраўным суб’ектам сусветнага супольніцтва і пацвярджаючы сваю прыхільнасць да агульначалавечых каштоўнасцей, </a:t>
            </a:r>
            <a:b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грунтуючыся на сваім неад’емным праве на самавызначэнне, </a:t>
            </a:r>
            <a:b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абапіраючыся на шматвяковую гісторыю развіцця беларускай дзяржаўнасці, </a:t>
            </a:r>
            <a:b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імкнучыся зацвердзіць правы і свабоды кожнага грамадзяніна Рэспублікі Беларусь, </a:t>
            </a:r>
            <a:b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жадаючы забяспечыць грамадзянскую згоду, непахісныя ўстоі народаўладдзя і прававой дзяржавы, прымаем гэтую Канстытуцыю — Асноўны Закон Рэспублікі Беларусь.</a:t>
            </a:r>
            <a:endParaRPr lang="ru-RU" sz="1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027909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https://cdn.bitrix24.ru/b7260955/landing/203/203ddbc9f6ba059007318b0f86ee9012/Lyudi_2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361" y="413468"/>
            <a:ext cx="10018244" cy="6074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79229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Тэма </a:t>
            </a:r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ўрока </a:t>
            </a:r>
            <a: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be-BY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e-BY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Колькасць і размяшчэнне насельніцтва”</a:t>
            </a:r>
            <a:br>
              <a:rPr lang="ru-RU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pic>
        <p:nvPicPr>
          <p:cNvPr id="4" name="Рисунок 3" descr="http://teleskop-by.org/wp-content/uploads/2016/12/belorus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99" y="1930400"/>
            <a:ext cx="4785691" cy="361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eform.by/wp-content/uploads/2019/01/peo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024" y="1930400"/>
            <a:ext cx="5803973" cy="361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naj.ua/images/2019/04/24/eHgJxUXC8R6NrPIcLSGaANLgnbloxrZmUZnrMbns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384" y="4381169"/>
            <a:ext cx="3220279" cy="230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newsbel.by/wp-content/uploads/2016/09/newsbel.by-15.09.2016-lvmTsQIuraJAn49FHkBIE27Ozs8E5ub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7545" y="4381169"/>
            <a:ext cx="4042191" cy="229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9580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740740" cy="5632175"/>
          </a:xfrm>
        </p:spPr>
        <p:txBody>
          <a:bodyPr>
            <a:noAutofit/>
          </a:bodyPr>
          <a:lstStyle/>
          <a:p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Мэта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ўрока: 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фарміраванне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ўяўленняў аб колькасці </a:t>
            </a:r>
            <a:b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размяшчэнні 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насельніцтва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 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Беларусь.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Задачы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ўрока: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e-BY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Адукацыйная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фарміраваць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уяўленні   аб дэмаграфічных працэсах Беларусі;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e-BY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Развіваючая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адпрацоўваць   уменне характарызаваць асаблівасці размяшчэння насельніцтва; 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разлічваць па статыстычных даных сярэднюю </a:t>
            </a:r>
            <a:r>
              <a:rPr lang="ru-RU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шчыльнасць насельніцтва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e-BY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Выхаваўчая</a:t>
            </a: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выхоўваць нацыянальную свядомасць, патрыятызм; </a:t>
            </a:r>
            <a:b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садзейнічаць </a:t>
            </a:r>
            <a:r>
              <a:rPr lang="be-BY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удасканаленню камунікатыўных уменняў.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val="215058571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http://www.ostrovets.by/upload/medialibrary/73a/41384dc0f9d97c40db5e31040de510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300" y="373711"/>
            <a:ext cx="3991554" cy="214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mstlife.by/wp-content/uploads/2019/07/3455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837" y="2642254"/>
            <a:ext cx="8134184" cy="40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5005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Инфографика: Антон Девя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r="-1" b="74414"/>
          <a:stretch>
            <a:fillRect/>
          </a:stretch>
        </p:blipFill>
        <p:spPr bwMode="auto">
          <a:xfrm>
            <a:off x="1137037" y="699715"/>
            <a:ext cx="9279172" cy="5478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95510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AppData\Local\Microsoft\Windows\INetCache\Content.Word\20191110_14184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31527" r="0" b="6098"/>
          <a:stretch>
            <a:fillRect/>
          </a:stretch>
        </p:blipFill>
        <p:spPr bwMode="auto">
          <a:xfrm>
            <a:off x="882595" y="628153"/>
            <a:ext cx="9104243" cy="5613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94375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03039"/>
              </p:ext>
            </p:extLst>
          </p:nvPr>
        </p:nvGraphicFramePr>
        <p:xfrm>
          <a:off x="508884" y="232195"/>
          <a:ext cx="10018643" cy="6209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829">
                  <a:extLst>
                    <a:ext uri="{9D8B030D-6E8A-4147-A177-3AD203B41FA5}">
                      <a16:colId xmlns:a16="http://schemas.microsoft.com/office/drawing/2014/main" val="1815878042"/>
                    </a:ext>
                  </a:extLst>
                </a:gridCol>
                <a:gridCol w="3864334">
                  <a:extLst>
                    <a:ext uri="{9D8B030D-6E8A-4147-A177-3AD203B41FA5}">
                      <a16:colId xmlns:a16="http://schemas.microsoft.com/office/drawing/2014/main" val="327041424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829275260"/>
                    </a:ext>
                  </a:extLst>
                </a:gridCol>
              </a:tblGrid>
              <a:tr h="15423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Перыяды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змянілася колькасць насельніцтва (паменшылася/ павялічылася)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extLst>
                  <a:ext uri="{0D108BD9-81ED-4DB2-BD59-A6C34878D82A}">
                    <a16:rowId xmlns:a16="http://schemas.microsoft.com/office/drawing/2014/main" val="152870631"/>
                  </a:ext>
                </a:extLst>
              </a:tr>
              <a:tr h="7540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1897 </a:t>
                      </a: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1940 г.г.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павялічылася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сацыяльна – эканамічныя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дэмаграфічныя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extLst>
                  <a:ext uri="{0D108BD9-81ED-4DB2-BD59-A6C34878D82A}">
                    <a16:rowId xmlns:a16="http://schemas.microsoft.com/office/drawing/2014/main" val="2131852467"/>
                  </a:ext>
                </a:extLst>
              </a:tr>
              <a:tr h="9169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 </a:t>
                      </a: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1950 г.г.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скарацілася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палітычныя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сацыяльна – эканамічныя,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дэмаграфічныя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extLst>
                  <a:ext uri="{0D108BD9-81ED-4DB2-BD59-A6C34878D82A}">
                    <a16:rowId xmlns:a16="http://schemas.microsoft.com/office/drawing/2014/main" val="91111991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 </a:t>
                      </a: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1989 г.г.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павялічылася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сацыяльна – эканамічныя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дэмаграфічныя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extLst>
                  <a:ext uri="{0D108BD9-81ED-4DB2-BD59-A6C34878D82A}">
                    <a16:rowId xmlns:a16="http://schemas.microsoft.com/office/drawing/2014/main" val="2330264227"/>
                  </a:ext>
                </a:extLst>
              </a:tr>
              <a:tr h="12296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 </a:t>
                      </a: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2009 г.г.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скарацілася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палітычныя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сацыяльна – эканамічныя,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дэмаграфічныя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экалагічныя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extLst>
                  <a:ext uri="{0D108BD9-81ED-4DB2-BD59-A6C34878D82A}">
                    <a16:rowId xmlns:a16="http://schemas.microsoft.com/office/drawing/2014/main" val="3955248676"/>
                  </a:ext>
                </a:extLst>
              </a:tr>
              <a:tr h="9169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be-BY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 </a:t>
                      </a: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2018 г.г.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павялічылася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палітычныя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сацыяльна – эканамічныя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be-BY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дэмаграфічныя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08" marR="42508" marT="0" marB="0"/>
                </a:tc>
                <a:extLst>
                  <a:ext uri="{0D108BD9-81ED-4DB2-BD59-A6C34878D82A}">
                    <a16:rowId xmlns:a16="http://schemas.microsoft.com/office/drawing/2014/main" val="8510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09171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26</Paragraphs>
  <Slides>12</Slides>
  <Notes>0</Notes>
  <TotalTime>133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Аспект</vt:lpstr>
      <vt:lpstr>ДУА « Ананіцкі навучальна - педагагічны комплекс дзіцячы сад – сярэдняя школа»</vt:lpstr>
      <vt:lpstr>Slide 2</vt:lpstr>
      <vt:lpstr>Slide 3</vt:lpstr>
      <vt:lpstr>Тэма  ўрока :“Колькасць і размяшчэнне насельніцтва”</vt:lpstr>
      <vt:lpstr>       Мэта ўрока: фарміраванне ўяўленняў аб колькасці і размяшчэнні насельніцтва Рэспублікі Беларусь.            Задачы ўрока:      Адукацыйная – фарміраваць уяўленні   аб дэмаграфічных працэсах Беларусі;     Развіваючая – адпрацоўваць   уменне характарызаваць асаблівасці размяшчэння насельніцтва; разлічваць па статыстычных даных сярэднюю шчыльнасць насельніцтва;     Выхаваўчая – выхоўваць нацыянальную свядомасць, патрыятызм; садзейнічаць удасканаленню камунікатыўных уменняў.   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16</cp:revision>
  <dcterms:created xsi:type="dcterms:W3CDTF">2019-11-03T16:14:55Z</dcterms:created>
  <dcterms:modified xsi:type="dcterms:W3CDTF">2021-11-17T07:51:54Z</dcterms:modified>
</cp:coreProperties>
</file>